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sldIdLst>
    <p:sldId id="333" r:id="rId3"/>
    <p:sldId id="342" r:id="rId4"/>
    <p:sldId id="300" r:id="rId5"/>
    <p:sldId id="338" r:id="rId6"/>
  </p:sldIdLst>
  <p:sldSz cx="12192000" cy="6858000"/>
  <p:notesSz cx="6858000" cy="9144000"/>
  <p:custDataLst>
    <p:tags r:id="rId1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72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C85C3"/>
    <a:srgbClr val="FFFFFF"/>
    <a:srgbClr val="3E56A3"/>
    <a:srgbClr val="2C489A"/>
    <a:srgbClr val="2C489B"/>
    <a:srgbClr val="2B4A99"/>
    <a:srgbClr val="4466A2"/>
    <a:srgbClr val="2F5597"/>
    <a:srgbClr val="3E57A3"/>
    <a:srgbClr val="3F57A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291" autoAdjust="0"/>
    <p:restoredTop sz="94660"/>
  </p:normalViewPr>
  <p:slideViewPr>
    <p:cSldViewPr snapToGrid="0" showGuides="1">
      <p:cViewPr varScale="1">
        <p:scale>
          <a:sx n="74" d="100"/>
          <a:sy n="74" d="100"/>
        </p:scale>
        <p:origin x="690" y="66"/>
      </p:cViewPr>
      <p:guideLst>
        <p:guide orient="horz" pos="2172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25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C68347-0FDB-4CE6-B043-2C7588DAA4D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23AA71-CBB8-4492-92DB-D19ACCFE8D7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C68347-0FDB-4CE6-B043-2C7588DAA4D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23AA71-CBB8-4492-92DB-D19ACCFE8D7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C68347-0FDB-4CE6-B043-2C7588DAA4D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23AA71-CBB8-4492-92DB-D19ACCFE8D7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C68347-0FDB-4CE6-B043-2C7588DAA4D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23AA71-CBB8-4492-92DB-D19ACCFE8D7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C68347-0FDB-4CE6-B043-2C7588DAA4D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23AA71-CBB8-4492-92DB-D19ACCFE8D7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C68347-0FDB-4CE6-B043-2C7588DAA4D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23AA71-CBB8-4492-92DB-D19ACCFE8D7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C68347-0FDB-4CE6-B043-2C7588DAA4D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23AA71-CBB8-4492-92DB-D19ACCFE8D7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C68347-0FDB-4CE6-B043-2C7588DAA4D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23AA71-CBB8-4492-92DB-D19ACCFE8D7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C68347-0FDB-4CE6-B043-2C7588DAA4D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23AA71-CBB8-4492-92DB-D19ACCFE8D7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C68347-0FDB-4CE6-B043-2C7588DAA4D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23AA71-CBB8-4492-92DB-D19ACCFE8D7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C68347-0FDB-4CE6-B043-2C7588DAA4D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23AA71-CBB8-4492-92DB-D19ACCFE8D7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4C68347-0FDB-4CE6-B043-2C7588DAA4D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23AA71-CBB8-4492-92DB-D19ACCFE8D7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9.xml"/><Relationship Id="rId8" Type="http://schemas.openxmlformats.org/officeDocument/2006/relationships/tags" Target="../tags/tag8.xml"/><Relationship Id="rId7" Type="http://schemas.openxmlformats.org/officeDocument/2006/relationships/tags" Target="../tags/tag7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5" Type="http://schemas.openxmlformats.org/officeDocument/2006/relationships/slideLayout" Target="../slideLayouts/slideLayout1.xml"/><Relationship Id="rId24" Type="http://schemas.openxmlformats.org/officeDocument/2006/relationships/tags" Target="../tags/tag24.xml"/><Relationship Id="rId23" Type="http://schemas.openxmlformats.org/officeDocument/2006/relationships/tags" Target="../tags/tag23.xml"/><Relationship Id="rId22" Type="http://schemas.openxmlformats.org/officeDocument/2006/relationships/tags" Target="../tags/tag22.xml"/><Relationship Id="rId21" Type="http://schemas.openxmlformats.org/officeDocument/2006/relationships/tags" Target="../tags/tag21.xml"/><Relationship Id="rId20" Type="http://schemas.openxmlformats.org/officeDocument/2006/relationships/tags" Target="../tags/tag20.xml"/><Relationship Id="rId2" Type="http://schemas.openxmlformats.org/officeDocument/2006/relationships/tags" Target="../tags/tag2.xml"/><Relationship Id="rId19" Type="http://schemas.openxmlformats.org/officeDocument/2006/relationships/tags" Target="../tags/tag19.xml"/><Relationship Id="rId18" Type="http://schemas.openxmlformats.org/officeDocument/2006/relationships/tags" Target="../tags/tag18.xml"/><Relationship Id="rId17" Type="http://schemas.openxmlformats.org/officeDocument/2006/relationships/tags" Target="../tags/tag17.xml"/><Relationship Id="rId16" Type="http://schemas.openxmlformats.org/officeDocument/2006/relationships/tags" Target="../tags/tag16.xml"/><Relationship Id="rId15" Type="http://schemas.openxmlformats.org/officeDocument/2006/relationships/tags" Target="../tags/tag15.xml"/><Relationship Id="rId14" Type="http://schemas.openxmlformats.org/officeDocument/2006/relationships/tags" Target="../tags/tag14.xml"/><Relationship Id="rId13" Type="http://schemas.openxmlformats.org/officeDocument/2006/relationships/tags" Target="../tags/tag13.xml"/><Relationship Id="rId12" Type="http://schemas.openxmlformats.org/officeDocument/2006/relationships/tags" Target="../tags/tag12.xml"/><Relationship Id="rId11" Type="http://schemas.openxmlformats.org/officeDocument/2006/relationships/tags" Target="../tags/tag11.xml"/><Relationship Id="rId10" Type="http://schemas.openxmlformats.org/officeDocument/2006/relationships/tags" Target="../tags/tag10.xml"/><Relationship Id="rId1" Type="http://schemas.openxmlformats.org/officeDocument/2006/relationships/tags" Target="../tags/tag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1663065" y="1995170"/>
            <a:ext cx="10528300" cy="1452880"/>
            <a:chOff x="2619" y="3142"/>
            <a:chExt cx="16580" cy="2288"/>
          </a:xfrm>
          <a:solidFill>
            <a:srgbClr val="3C85C3">
              <a:alpha val="70000"/>
            </a:srgbClr>
          </a:solidFill>
        </p:grpSpPr>
        <p:sp>
          <p:nvSpPr>
            <p:cNvPr id="3" name="五边形 2"/>
            <p:cNvSpPr/>
            <p:nvPr/>
          </p:nvSpPr>
          <p:spPr>
            <a:xfrm rot="10800000">
              <a:off x="2619" y="3142"/>
              <a:ext cx="16095" cy="2288"/>
            </a:xfrm>
            <a:prstGeom prst="homePlate">
              <a:avLst>
                <a:gd name="adj" fmla="val 35482"/>
              </a:avLst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n>
                  <a:solidFill>
                    <a:schemeClr val="bg1"/>
                  </a:solidFill>
                </a:ln>
                <a:ea typeface="微软雅黑" panose="020B0503020204020204" pitchFamily="34" charset="-122"/>
              </a:endParaRPr>
            </a:p>
          </p:txBody>
        </p:sp>
        <p:sp>
          <p:nvSpPr>
            <p:cNvPr id="89" name="五边形 88"/>
            <p:cNvSpPr/>
            <p:nvPr/>
          </p:nvSpPr>
          <p:spPr>
            <a:xfrm rot="10800000">
              <a:off x="18849" y="3142"/>
              <a:ext cx="351" cy="2288"/>
            </a:xfrm>
            <a:prstGeom prst="homePlate">
              <a:avLst>
                <a:gd name="adj" fmla="val 0"/>
              </a:avLst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n>
                  <a:solidFill>
                    <a:schemeClr val="bg1"/>
                  </a:solidFill>
                </a:ln>
                <a:ea typeface="微软雅黑" panose="020B0503020204020204" pitchFamily="34" charset="-122"/>
              </a:endParaRPr>
            </a:p>
          </p:txBody>
        </p:sp>
      </p:grpSp>
      <p:sp>
        <p:nvSpPr>
          <p:cNvPr id="4" name="TextBox 20"/>
          <p:cNvSpPr txBox="1"/>
          <p:nvPr/>
        </p:nvSpPr>
        <p:spPr>
          <a:xfrm>
            <a:off x="2095500" y="2404745"/>
            <a:ext cx="8254365" cy="70675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 anchor="t" anchorCtr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sz="4000" b="1" spc="100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案例名称</a:t>
            </a:r>
            <a:endParaRPr lang="zh-CN" sz="4000" b="1" spc="100" dirty="0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70" name="TextBox 20"/>
          <p:cNvSpPr txBox="1"/>
          <p:nvPr/>
        </p:nvSpPr>
        <p:spPr>
          <a:xfrm>
            <a:off x="5253990" y="4818380"/>
            <a:ext cx="1886585" cy="4603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 anchor="t" anchorCtr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sz="2400" b="1" spc="100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单位或学校</a:t>
            </a:r>
            <a:endParaRPr lang="zh-CN" sz="2400" spc="100" dirty="0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71" name="TextBox 20"/>
          <p:cNvSpPr txBox="1"/>
          <p:nvPr/>
        </p:nvSpPr>
        <p:spPr>
          <a:xfrm>
            <a:off x="5589905" y="4224020"/>
            <a:ext cx="7234555" cy="4603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 anchor="t" anchorCtr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buClrTx/>
              <a:buSzTx/>
              <a:buFontTx/>
            </a:pPr>
            <a:r>
              <a:rPr lang="zh-CN" altLang="en-US" sz="2400" b="1" spc="100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姓名 </a:t>
            </a:r>
            <a:endParaRPr lang="en-US" altLang="zh-CN" sz="2400" b="1" spc="100" dirty="0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-9525" y="922020"/>
            <a:ext cx="9378315" cy="405130"/>
            <a:chOff x="-15" y="1452"/>
            <a:chExt cx="14769" cy="638"/>
          </a:xfrm>
        </p:grpSpPr>
        <p:sp>
          <p:nvSpPr>
            <p:cNvPr id="17" name="TextBox 20"/>
            <p:cNvSpPr txBox="1"/>
            <p:nvPr/>
          </p:nvSpPr>
          <p:spPr>
            <a:xfrm>
              <a:off x="546" y="1452"/>
              <a:ext cx="14208" cy="62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 rtlCol="0" anchor="t" anchorCtr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000" spc="100" dirty="0">
                  <a:solidFill>
                    <a:schemeClr val="bg1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名师线上工作室案例</a:t>
              </a:r>
              <a:endParaRPr lang="zh-CN" altLang="en-US" sz="2000" spc="100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endParaRPr>
            </a:p>
          </p:txBody>
        </p:sp>
        <p:cxnSp>
          <p:nvCxnSpPr>
            <p:cNvPr id="101" name="直接连接符 100"/>
            <p:cNvCxnSpPr/>
            <p:nvPr/>
          </p:nvCxnSpPr>
          <p:spPr>
            <a:xfrm>
              <a:off x="-15" y="2090"/>
              <a:ext cx="7051" cy="0"/>
            </a:xfrm>
            <a:prstGeom prst="line">
              <a:avLst/>
            </a:prstGeom>
            <a:ln w="25400">
              <a:solidFill>
                <a:srgbClr val="3C85C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" name="五边形 4"/>
            <p:cNvSpPr/>
            <p:nvPr/>
          </p:nvSpPr>
          <p:spPr>
            <a:xfrm>
              <a:off x="0" y="1526"/>
              <a:ext cx="513" cy="564"/>
            </a:xfrm>
            <a:prstGeom prst="homePlate">
              <a:avLst>
                <a:gd name="adj" fmla="val 28927"/>
              </a:avLst>
            </a:prstGeom>
            <a:solidFill>
              <a:srgbClr val="3C85C3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0" y="1392555"/>
            <a:ext cx="2567305" cy="4203700"/>
            <a:chOff x="0" y="2193"/>
            <a:chExt cx="4043" cy="6620"/>
          </a:xfrm>
        </p:grpSpPr>
        <p:sp>
          <p:nvSpPr>
            <p:cNvPr id="5" name="五边形 4"/>
            <p:cNvSpPr/>
            <p:nvPr/>
          </p:nvSpPr>
          <p:spPr>
            <a:xfrm>
              <a:off x="395" y="2193"/>
              <a:ext cx="3648" cy="6620"/>
            </a:xfrm>
            <a:prstGeom prst="homePlate">
              <a:avLst>
                <a:gd name="adj" fmla="val 28927"/>
              </a:avLst>
            </a:prstGeom>
            <a:solidFill>
              <a:srgbClr val="2F5597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ea typeface="微软雅黑" panose="020B0503020204020204" pitchFamily="34" charset="-122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980" y="3080"/>
              <a:ext cx="1663" cy="402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 fontAlgn="auto">
                <a:spcBef>
                  <a:spcPts val="0"/>
                </a:spcBef>
                <a:spcAft>
                  <a:spcPts val="0"/>
                </a:spcAft>
                <a:defRPr sz="3800" b="1" kern="0" spc="-150">
                  <a:ln w="1905">
                    <a:noFill/>
                  </a:ln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4000" dirty="0">
                  <a:latin typeface="黑体" panose="02010609060101010101" charset="-122"/>
                  <a:ea typeface="黑体" panose="02010609060101010101" charset="-122"/>
                  <a:sym typeface="+mn-ea"/>
                </a:rPr>
                <a:t>自拟内容</a:t>
              </a:r>
              <a:endParaRPr lang="zh-CN" altLang="en-US" sz="4000" dirty="0"/>
            </a:p>
          </p:txBody>
        </p:sp>
        <p:sp>
          <p:nvSpPr>
            <p:cNvPr id="41" name="五边形 40"/>
            <p:cNvSpPr/>
            <p:nvPr/>
          </p:nvSpPr>
          <p:spPr>
            <a:xfrm rot="10800000">
              <a:off x="0" y="2193"/>
              <a:ext cx="306" cy="6620"/>
            </a:xfrm>
            <a:prstGeom prst="homePlate">
              <a:avLst>
                <a:gd name="adj" fmla="val 0"/>
              </a:avLst>
            </a:prstGeom>
            <a:solidFill>
              <a:srgbClr val="3E56A3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ea typeface="微软雅黑" panose="020B0503020204020204" pitchFamily="34" charset="-122"/>
              </a:endParaRPr>
            </a:p>
          </p:txBody>
        </p:sp>
      </p:grpSp>
      <p:sp>
        <p:nvSpPr>
          <p:cNvPr id="36" name="TextBox 20"/>
          <p:cNvSpPr txBox="1"/>
          <p:nvPr>
            <p:custDataLst>
              <p:tags r:id="rId1"/>
            </p:custDataLst>
          </p:nvPr>
        </p:nvSpPr>
        <p:spPr>
          <a:xfrm>
            <a:off x="4656657" y="1520823"/>
            <a:ext cx="6974772" cy="49149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 anchor="t" anchorCtr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600" b="1" spc="100" dirty="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点击此处添加</a:t>
            </a:r>
            <a:r>
              <a:rPr lang="en-US" altLang="zh-CN" sz="2600" b="1" spc="100" dirty="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</a:t>
            </a:r>
            <a:endParaRPr lang="en-US" altLang="zh-CN" sz="2600" b="1" spc="100" dirty="0">
              <a:solidFill>
                <a:srgbClr val="0070C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37" name="TextBox 20"/>
          <p:cNvSpPr txBox="1"/>
          <p:nvPr>
            <p:custDataLst>
              <p:tags r:id="rId2"/>
            </p:custDataLst>
          </p:nvPr>
        </p:nvSpPr>
        <p:spPr>
          <a:xfrm>
            <a:off x="4656657" y="2659512"/>
            <a:ext cx="6974772" cy="49149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 anchor="t" anchorCtr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buClrTx/>
              <a:buSzTx/>
              <a:buFontTx/>
            </a:pPr>
            <a:r>
              <a:rPr lang="zh-CN" altLang="en-US" sz="2600" b="1" spc="100" dirty="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点击此处添加</a:t>
            </a:r>
            <a:endParaRPr lang="zh-CN" altLang="en-US" sz="2600" b="1" spc="100" dirty="0">
              <a:solidFill>
                <a:srgbClr val="0070C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38" name="TextBox 20"/>
          <p:cNvSpPr txBox="1"/>
          <p:nvPr>
            <p:custDataLst>
              <p:tags r:id="rId3"/>
            </p:custDataLst>
          </p:nvPr>
        </p:nvSpPr>
        <p:spPr>
          <a:xfrm>
            <a:off x="4656657" y="3798201"/>
            <a:ext cx="6974772" cy="49149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 anchor="t" anchorCtr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buClrTx/>
              <a:buSzTx/>
              <a:buFontTx/>
            </a:pPr>
            <a:r>
              <a:rPr lang="zh-CN" altLang="en-US" sz="2600" b="1" spc="100" dirty="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点击此处添加</a:t>
            </a:r>
            <a:endParaRPr lang="zh-CN" altLang="en-US" sz="2600" b="1" spc="100" dirty="0">
              <a:solidFill>
                <a:srgbClr val="0070C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39" name="TextBox 20"/>
          <p:cNvSpPr txBox="1"/>
          <p:nvPr>
            <p:custDataLst>
              <p:tags r:id="rId4"/>
            </p:custDataLst>
          </p:nvPr>
        </p:nvSpPr>
        <p:spPr>
          <a:xfrm>
            <a:off x="4656657" y="4965464"/>
            <a:ext cx="6974772" cy="129159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 anchor="t" anchorCtr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buClrTx/>
              <a:buSzTx/>
              <a:buFontTx/>
            </a:pPr>
            <a:r>
              <a:rPr lang="zh-CN" altLang="en-US" sz="2600" b="1" spc="100" dirty="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点击此处添加</a:t>
            </a:r>
            <a:endParaRPr lang="zh-CN" altLang="en-US" sz="2600" b="1" spc="100" dirty="0">
              <a:solidFill>
                <a:srgbClr val="0070C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l">
              <a:buClrTx/>
              <a:buSzTx/>
              <a:buFontTx/>
            </a:pPr>
            <a:endParaRPr lang="zh-CN" altLang="en-US" sz="2600" b="1" spc="100" dirty="0">
              <a:solidFill>
                <a:srgbClr val="0070C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l">
              <a:buClrTx/>
              <a:buSzTx/>
              <a:buFontTx/>
            </a:pPr>
            <a:r>
              <a:rPr lang="zh-CN" altLang="en-US" sz="2600" b="1" spc="100" dirty="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.......</a:t>
            </a:r>
            <a:endParaRPr lang="zh-CN" altLang="en-US" sz="2600" b="1" spc="100" dirty="0">
              <a:solidFill>
                <a:srgbClr val="0070C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grpSp>
        <p:nvGrpSpPr>
          <p:cNvPr id="40" name="组合 39"/>
          <p:cNvGrpSpPr/>
          <p:nvPr>
            <p:custDataLst>
              <p:tags r:id="rId5"/>
            </p:custDataLst>
          </p:nvPr>
        </p:nvGrpSpPr>
        <p:grpSpPr>
          <a:xfrm>
            <a:off x="3532085" y="1370965"/>
            <a:ext cx="682625" cy="683260"/>
            <a:chOff x="3162416" y="1535627"/>
            <a:chExt cx="923809" cy="924143"/>
          </a:xfrm>
        </p:grpSpPr>
        <p:grpSp>
          <p:nvGrpSpPr>
            <p:cNvPr id="42" name="组合 41"/>
            <p:cNvGrpSpPr/>
            <p:nvPr/>
          </p:nvGrpSpPr>
          <p:grpSpPr>
            <a:xfrm>
              <a:off x="3162416" y="1535627"/>
              <a:ext cx="923809" cy="924143"/>
              <a:chOff x="4345444" y="2542859"/>
              <a:chExt cx="1810550" cy="1811205"/>
            </a:xfrm>
          </p:grpSpPr>
          <p:grpSp>
            <p:nvGrpSpPr>
              <p:cNvPr id="44" name="组合 43"/>
              <p:cNvGrpSpPr/>
              <p:nvPr/>
            </p:nvGrpSpPr>
            <p:grpSpPr>
              <a:xfrm>
                <a:off x="4345444" y="2542859"/>
                <a:ext cx="1810550" cy="1811205"/>
                <a:chOff x="1463339" y="1072758"/>
                <a:chExt cx="1546058" cy="1546058"/>
              </a:xfrm>
              <a:effectLst>
                <a:outerShdw blurRad="330200" dist="215900" dir="6900000" sx="91000" sy="91000" algn="t" rotWithShape="0">
                  <a:prstClr val="black">
                    <a:alpha val="49000"/>
                  </a:prstClr>
                </a:outerShdw>
              </a:effectLst>
            </p:grpSpPr>
            <p:sp>
              <p:nvSpPr>
                <p:cNvPr id="46" name="同心圆 45"/>
                <p:cNvSpPr/>
                <p:nvPr>
                  <p:custDataLst>
                    <p:tags r:id="rId6"/>
                  </p:custDataLst>
                </p:nvPr>
              </p:nvSpPr>
              <p:spPr>
                <a:xfrm>
                  <a:off x="1463339" y="1072758"/>
                  <a:ext cx="1546058" cy="1546058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47" name="椭圆 46"/>
                <p:cNvSpPr/>
                <p:nvPr>
                  <p:custDataLst>
                    <p:tags r:id="rId7"/>
                  </p:custDataLst>
                </p:nvPr>
              </p:nvSpPr>
              <p:spPr>
                <a:xfrm>
                  <a:off x="1484232" y="1093651"/>
                  <a:ext cx="1504274" cy="1504273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45" name="椭圆 44"/>
              <p:cNvSpPr/>
              <p:nvPr>
                <p:custDataLst>
                  <p:tags r:id="rId8"/>
                </p:custDataLst>
              </p:nvPr>
            </p:nvSpPr>
            <p:spPr>
              <a:xfrm>
                <a:off x="4523580" y="2742068"/>
                <a:ext cx="1433004" cy="1433521"/>
              </a:xfrm>
              <a:prstGeom prst="ellipse">
                <a:avLst/>
              </a:prstGeom>
              <a:solidFill>
                <a:srgbClr val="3E56A3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43" name="TextBox 20"/>
            <p:cNvSpPr txBox="1"/>
            <p:nvPr>
              <p:custDataLst>
                <p:tags r:id="rId9"/>
              </p:custDataLst>
            </p:nvPr>
          </p:nvSpPr>
          <p:spPr>
            <a:xfrm>
              <a:off x="3299266" y="1703540"/>
              <a:ext cx="476498" cy="62268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 rtlCol="0" anchor="t" anchorCtr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400" b="1" spc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一</a:t>
              </a:r>
              <a:endParaRPr lang="zh-CN" altLang="en-US" sz="2400" b="1" spc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8" name="组合 47"/>
          <p:cNvGrpSpPr/>
          <p:nvPr>
            <p:custDataLst>
              <p:tags r:id="rId10"/>
            </p:custDataLst>
          </p:nvPr>
        </p:nvGrpSpPr>
        <p:grpSpPr>
          <a:xfrm>
            <a:off x="3532085" y="2524125"/>
            <a:ext cx="682625" cy="683260"/>
            <a:chOff x="3162416" y="1535627"/>
            <a:chExt cx="923809" cy="924143"/>
          </a:xfrm>
        </p:grpSpPr>
        <p:grpSp>
          <p:nvGrpSpPr>
            <p:cNvPr id="49" name="组合 48"/>
            <p:cNvGrpSpPr/>
            <p:nvPr/>
          </p:nvGrpSpPr>
          <p:grpSpPr>
            <a:xfrm>
              <a:off x="3162416" y="1535627"/>
              <a:ext cx="923809" cy="924143"/>
              <a:chOff x="4345444" y="2542859"/>
              <a:chExt cx="1810550" cy="1811205"/>
            </a:xfrm>
          </p:grpSpPr>
          <p:grpSp>
            <p:nvGrpSpPr>
              <p:cNvPr id="51" name="组合 50"/>
              <p:cNvGrpSpPr/>
              <p:nvPr/>
            </p:nvGrpSpPr>
            <p:grpSpPr>
              <a:xfrm>
                <a:off x="4345444" y="2542859"/>
                <a:ext cx="1810550" cy="1811205"/>
                <a:chOff x="1463339" y="1072758"/>
                <a:chExt cx="1546058" cy="1546058"/>
              </a:xfrm>
              <a:effectLst>
                <a:outerShdw blurRad="330200" dist="215900" dir="6900000" sx="91000" sy="91000" algn="t" rotWithShape="0">
                  <a:prstClr val="black">
                    <a:alpha val="49000"/>
                  </a:prstClr>
                </a:outerShdw>
              </a:effectLst>
            </p:grpSpPr>
            <p:sp>
              <p:nvSpPr>
                <p:cNvPr id="53" name="同心圆 52"/>
                <p:cNvSpPr/>
                <p:nvPr>
                  <p:custDataLst>
                    <p:tags r:id="rId11"/>
                  </p:custDataLst>
                </p:nvPr>
              </p:nvSpPr>
              <p:spPr>
                <a:xfrm>
                  <a:off x="1463339" y="1072758"/>
                  <a:ext cx="1546058" cy="1546058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54" name="椭圆 53"/>
                <p:cNvSpPr/>
                <p:nvPr>
                  <p:custDataLst>
                    <p:tags r:id="rId12"/>
                  </p:custDataLst>
                </p:nvPr>
              </p:nvSpPr>
              <p:spPr>
                <a:xfrm>
                  <a:off x="1484232" y="1093651"/>
                  <a:ext cx="1504274" cy="1504273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52" name="椭圆 51"/>
              <p:cNvSpPr/>
              <p:nvPr>
                <p:custDataLst>
                  <p:tags r:id="rId13"/>
                </p:custDataLst>
              </p:nvPr>
            </p:nvSpPr>
            <p:spPr>
              <a:xfrm>
                <a:off x="4523580" y="2742068"/>
                <a:ext cx="1433004" cy="1433521"/>
              </a:xfrm>
              <a:prstGeom prst="ellipse">
                <a:avLst/>
              </a:prstGeom>
              <a:solidFill>
                <a:srgbClr val="0070C0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50" name="TextBox 20"/>
            <p:cNvSpPr txBox="1"/>
            <p:nvPr>
              <p:custDataLst>
                <p:tags r:id="rId14"/>
              </p:custDataLst>
            </p:nvPr>
          </p:nvSpPr>
          <p:spPr>
            <a:xfrm>
              <a:off x="3286376" y="1677774"/>
              <a:ext cx="476498" cy="62268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 rtlCol="0" anchor="t" anchorCtr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400" b="1" spc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二</a:t>
              </a:r>
              <a:endParaRPr lang="zh-CN" altLang="en-US" sz="2400" b="1" spc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5" name="组合 54"/>
          <p:cNvGrpSpPr/>
          <p:nvPr>
            <p:custDataLst>
              <p:tags r:id="rId15"/>
            </p:custDataLst>
          </p:nvPr>
        </p:nvGrpSpPr>
        <p:grpSpPr>
          <a:xfrm>
            <a:off x="3532085" y="3676650"/>
            <a:ext cx="682625" cy="683260"/>
            <a:chOff x="3162416" y="1535627"/>
            <a:chExt cx="923809" cy="924143"/>
          </a:xfrm>
        </p:grpSpPr>
        <p:grpSp>
          <p:nvGrpSpPr>
            <p:cNvPr id="56" name="组合 55"/>
            <p:cNvGrpSpPr/>
            <p:nvPr/>
          </p:nvGrpSpPr>
          <p:grpSpPr>
            <a:xfrm>
              <a:off x="3162416" y="1535627"/>
              <a:ext cx="923809" cy="924143"/>
              <a:chOff x="4345444" y="2542859"/>
              <a:chExt cx="1810550" cy="1811205"/>
            </a:xfrm>
          </p:grpSpPr>
          <p:grpSp>
            <p:nvGrpSpPr>
              <p:cNvPr id="58" name="组合 57"/>
              <p:cNvGrpSpPr/>
              <p:nvPr/>
            </p:nvGrpSpPr>
            <p:grpSpPr>
              <a:xfrm>
                <a:off x="4345444" y="2542859"/>
                <a:ext cx="1810550" cy="1811205"/>
                <a:chOff x="1463339" y="1072758"/>
                <a:chExt cx="1546058" cy="1546058"/>
              </a:xfrm>
              <a:effectLst>
                <a:outerShdw blurRad="330200" dist="215900" dir="6900000" sx="91000" sy="91000" algn="t" rotWithShape="0">
                  <a:prstClr val="black">
                    <a:alpha val="49000"/>
                  </a:prstClr>
                </a:outerShdw>
              </a:effectLst>
            </p:grpSpPr>
            <p:sp>
              <p:nvSpPr>
                <p:cNvPr id="60" name="同心圆 59"/>
                <p:cNvSpPr/>
                <p:nvPr>
                  <p:custDataLst>
                    <p:tags r:id="rId16"/>
                  </p:custDataLst>
                </p:nvPr>
              </p:nvSpPr>
              <p:spPr>
                <a:xfrm>
                  <a:off x="1463339" y="1072758"/>
                  <a:ext cx="1546058" cy="1546058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61" name="椭圆 60"/>
                <p:cNvSpPr/>
                <p:nvPr>
                  <p:custDataLst>
                    <p:tags r:id="rId17"/>
                  </p:custDataLst>
                </p:nvPr>
              </p:nvSpPr>
              <p:spPr>
                <a:xfrm>
                  <a:off x="1484232" y="1093651"/>
                  <a:ext cx="1504274" cy="1504273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59" name="椭圆 58"/>
              <p:cNvSpPr/>
              <p:nvPr>
                <p:custDataLst>
                  <p:tags r:id="rId18"/>
                </p:custDataLst>
              </p:nvPr>
            </p:nvSpPr>
            <p:spPr>
              <a:xfrm>
                <a:off x="4523580" y="2742068"/>
                <a:ext cx="1433004" cy="1433521"/>
              </a:xfrm>
              <a:prstGeom prst="ellipse">
                <a:avLst/>
              </a:prstGeom>
              <a:solidFill>
                <a:srgbClr val="3E56A3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57" name="TextBox 20"/>
            <p:cNvSpPr txBox="1"/>
            <p:nvPr>
              <p:custDataLst>
                <p:tags r:id="rId19"/>
              </p:custDataLst>
            </p:nvPr>
          </p:nvSpPr>
          <p:spPr>
            <a:xfrm>
              <a:off x="3299266" y="1677774"/>
              <a:ext cx="476498" cy="62268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 rtlCol="0" anchor="t" anchorCtr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400" b="1" spc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三</a:t>
              </a:r>
              <a:endParaRPr lang="zh-CN" altLang="en-US" sz="2400" b="1" spc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2" name="组合 61"/>
          <p:cNvGrpSpPr/>
          <p:nvPr>
            <p:custDataLst>
              <p:tags r:id="rId20"/>
            </p:custDataLst>
          </p:nvPr>
        </p:nvGrpSpPr>
        <p:grpSpPr>
          <a:xfrm>
            <a:off x="3532085" y="4829175"/>
            <a:ext cx="682625" cy="683260"/>
            <a:chOff x="3162416" y="1535627"/>
            <a:chExt cx="923809" cy="924143"/>
          </a:xfrm>
        </p:grpSpPr>
        <p:grpSp>
          <p:nvGrpSpPr>
            <p:cNvPr id="63" name="组合 62"/>
            <p:cNvGrpSpPr/>
            <p:nvPr/>
          </p:nvGrpSpPr>
          <p:grpSpPr>
            <a:xfrm>
              <a:off x="3162416" y="1535627"/>
              <a:ext cx="923809" cy="924143"/>
              <a:chOff x="4345444" y="2542859"/>
              <a:chExt cx="1810550" cy="1811205"/>
            </a:xfrm>
          </p:grpSpPr>
          <p:grpSp>
            <p:nvGrpSpPr>
              <p:cNvPr id="66" name="组合 65"/>
              <p:cNvGrpSpPr/>
              <p:nvPr/>
            </p:nvGrpSpPr>
            <p:grpSpPr>
              <a:xfrm>
                <a:off x="4345444" y="2542859"/>
                <a:ext cx="1810550" cy="1811205"/>
                <a:chOff x="1463339" y="1072758"/>
                <a:chExt cx="1546058" cy="1546058"/>
              </a:xfrm>
              <a:effectLst>
                <a:outerShdw blurRad="330200" dist="215900" dir="6900000" sx="91000" sy="91000" algn="t" rotWithShape="0">
                  <a:prstClr val="black">
                    <a:alpha val="49000"/>
                  </a:prstClr>
                </a:outerShdw>
              </a:effectLst>
            </p:grpSpPr>
            <p:sp>
              <p:nvSpPr>
                <p:cNvPr id="68" name="同心圆 67"/>
                <p:cNvSpPr/>
                <p:nvPr>
                  <p:custDataLst>
                    <p:tags r:id="rId21"/>
                  </p:custDataLst>
                </p:nvPr>
              </p:nvSpPr>
              <p:spPr>
                <a:xfrm>
                  <a:off x="1463339" y="1072758"/>
                  <a:ext cx="1546058" cy="1546058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71" name="椭圆 70"/>
                <p:cNvSpPr/>
                <p:nvPr>
                  <p:custDataLst>
                    <p:tags r:id="rId22"/>
                  </p:custDataLst>
                </p:nvPr>
              </p:nvSpPr>
              <p:spPr>
                <a:xfrm>
                  <a:off x="1484232" y="1093651"/>
                  <a:ext cx="1504274" cy="1504273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67" name="椭圆 66"/>
              <p:cNvSpPr/>
              <p:nvPr>
                <p:custDataLst>
                  <p:tags r:id="rId23"/>
                </p:custDataLst>
              </p:nvPr>
            </p:nvSpPr>
            <p:spPr>
              <a:xfrm>
                <a:off x="4523580" y="2742068"/>
                <a:ext cx="1433004" cy="1433521"/>
              </a:xfrm>
              <a:prstGeom prst="ellipse">
                <a:avLst/>
              </a:prstGeom>
              <a:solidFill>
                <a:srgbClr val="0070C0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65" name="TextBox 20"/>
            <p:cNvSpPr txBox="1"/>
            <p:nvPr>
              <p:custDataLst>
                <p:tags r:id="rId24"/>
              </p:custDataLst>
            </p:nvPr>
          </p:nvSpPr>
          <p:spPr>
            <a:xfrm>
              <a:off x="3286376" y="1677774"/>
              <a:ext cx="476498" cy="62268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 rtlCol="0" anchor="t" anchorCtr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400" b="1" spc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四</a:t>
              </a:r>
              <a:endParaRPr lang="zh-CN" altLang="en-US" sz="2400" b="1" spc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extBox 20"/>
          <p:cNvSpPr txBox="1"/>
          <p:nvPr/>
        </p:nvSpPr>
        <p:spPr>
          <a:xfrm>
            <a:off x="2997835" y="1392555"/>
            <a:ext cx="8003540" cy="5365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 anchor="t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spc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1. 点击此处添加</a:t>
            </a:r>
            <a:endParaRPr lang="zh-CN" altLang="en-US" sz="2400" spc="100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0" y="1392555"/>
            <a:ext cx="2567305" cy="4203700"/>
            <a:chOff x="0" y="2193"/>
            <a:chExt cx="4043" cy="6620"/>
          </a:xfrm>
        </p:grpSpPr>
        <p:sp>
          <p:nvSpPr>
            <p:cNvPr id="5" name="五边形 4"/>
            <p:cNvSpPr/>
            <p:nvPr/>
          </p:nvSpPr>
          <p:spPr>
            <a:xfrm>
              <a:off x="395" y="2193"/>
              <a:ext cx="3648" cy="6620"/>
            </a:xfrm>
            <a:prstGeom prst="homePlate">
              <a:avLst>
                <a:gd name="adj" fmla="val 28927"/>
              </a:avLst>
            </a:prstGeom>
            <a:solidFill>
              <a:srgbClr val="2F5597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ea typeface="微软雅黑" panose="020B0503020204020204" pitchFamily="34" charset="-122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980" y="3425"/>
              <a:ext cx="1663" cy="402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 fontAlgn="auto">
                <a:spcBef>
                  <a:spcPts val="0"/>
                </a:spcBef>
                <a:spcAft>
                  <a:spcPts val="0"/>
                </a:spcAft>
                <a:defRPr sz="3800" b="1" kern="0" spc="-150">
                  <a:ln w="1905">
                    <a:noFill/>
                  </a:ln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4000" dirty="0">
                  <a:latin typeface="黑体" panose="02010609060101010101" charset="-122"/>
                  <a:ea typeface="黑体" panose="02010609060101010101" charset="-122"/>
                  <a:sym typeface="+mn-ea"/>
                </a:rPr>
                <a:t>自拟内容</a:t>
              </a:r>
              <a:endParaRPr lang="en-US" altLang="zh-CN" sz="4000" dirty="0">
                <a:latin typeface="黑体" panose="02010609060101010101" charset="-122"/>
                <a:ea typeface="黑体" panose="02010609060101010101" charset="-122"/>
                <a:sym typeface="+mn-ea"/>
              </a:endParaRPr>
            </a:p>
          </p:txBody>
        </p:sp>
        <p:sp>
          <p:nvSpPr>
            <p:cNvPr id="41" name="五边形 40"/>
            <p:cNvSpPr/>
            <p:nvPr/>
          </p:nvSpPr>
          <p:spPr>
            <a:xfrm rot="10800000">
              <a:off x="0" y="2193"/>
              <a:ext cx="306" cy="6620"/>
            </a:xfrm>
            <a:prstGeom prst="homePlate">
              <a:avLst>
                <a:gd name="adj" fmla="val 0"/>
              </a:avLst>
            </a:prstGeom>
            <a:solidFill>
              <a:srgbClr val="3E56A3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extBox 20"/>
          <p:cNvSpPr txBox="1"/>
          <p:nvPr/>
        </p:nvSpPr>
        <p:spPr>
          <a:xfrm>
            <a:off x="560441" y="278788"/>
            <a:ext cx="9962225" cy="55308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 anchor="t" anchorCtr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3000" b="1" spc="100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一、点击此处添加小标题</a:t>
            </a:r>
            <a:endParaRPr lang="zh-CN" altLang="en-US" sz="3000" b="1" spc="100" dirty="0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5" name="五边形 24"/>
          <p:cNvSpPr/>
          <p:nvPr/>
        </p:nvSpPr>
        <p:spPr>
          <a:xfrm rot="10800000">
            <a:off x="9714230" y="0"/>
            <a:ext cx="2477770" cy="982345"/>
          </a:xfrm>
          <a:prstGeom prst="homePlate">
            <a:avLst>
              <a:gd name="adj" fmla="val 35482"/>
            </a:avLst>
          </a:prstGeom>
          <a:solidFill>
            <a:schemeClr val="bg1">
              <a:alpha val="9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26" name="TextBox 20"/>
          <p:cNvSpPr txBox="1"/>
          <p:nvPr/>
        </p:nvSpPr>
        <p:spPr>
          <a:xfrm>
            <a:off x="10154285" y="278765"/>
            <a:ext cx="1859915" cy="4603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 anchor="t" anchorCtr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b="1" spc="100" dirty="0">
                <a:solidFill>
                  <a:srgbClr val="2C489B"/>
                </a:solidFill>
                <a:latin typeface="黑体" panose="02010609060101010101" charset="-122"/>
                <a:ea typeface="黑体" panose="02010609060101010101" charset="-122"/>
              </a:rPr>
              <a:t>自拟内容</a:t>
            </a:r>
            <a:endParaRPr lang="zh-CN" altLang="en-US" sz="2400" b="1" spc="100" dirty="0">
              <a:solidFill>
                <a:srgbClr val="2C489B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TextBox 20"/>
          <p:cNvSpPr txBox="1"/>
          <p:nvPr/>
        </p:nvSpPr>
        <p:spPr>
          <a:xfrm>
            <a:off x="702310" y="1519555"/>
            <a:ext cx="10556875" cy="58483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 anchor="t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spc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1. 点击此处添加</a:t>
            </a:r>
            <a:endParaRPr lang="zh-CN" altLang="en-US" sz="2000" spc="100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</p:sld>
</file>

<file path=ppt/tags/tag1.xml><?xml version="1.0" encoding="utf-8"?>
<p:tagLst xmlns:p="http://schemas.openxmlformats.org/presentationml/2006/main">
  <p:tag name="KSO_WM_DIAGRAM_VIRTUALLY_FRAME" val="{&quot;height&quot;:377.43141732283465,&quot;left&quot;:327.4066141732284,&quot;top&quot;:124.45,&quot;width&quot;:673.6370078740158}"/>
</p:tagLst>
</file>

<file path=ppt/tags/tag10.xml><?xml version="1.0" encoding="utf-8"?>
<p:tagLst xmlns:p="http://schemas.openxmlformats.org/presentationml/2006/main">
  <p:tag name="KSO_WM_DIAGRAM_VIRTUALLY_FRAME" val="{&quot;height&quot;:377.43141732283465,&quot;left&quot;:327.4066141732284,&quot;top&quot;:124.45,&quot;width&quot;:673.6370078740158}"/>
</p:tagLst>
</file>

<file path=ppt/tags/tag11.xml><?xml version="1.0" encoding="utf-8"?>
<p:tagLst xmlns:p="http://schemas.openxmlformats.org/presentationml/2006/main">
  <p:tag name="KSO_WM_DIAGRAM_VIRTUALLY_FRAME" val="{&quot;height&quot;:377.43141732283465,&quot;left&quot;:327.4066141732284,&quot;top&quot;:124.45,&quot;width&quot;:673.6370078740158}"/>
</p:tagLst>
</file>

<file path=ppt/tags/tag12.xml><?xml version="1.0" encoding="utf-8"?>
<p:tagLst xmlns:p="http://schemas.openxmlformats.org/presentationml/2006/main">
  <p:tag name="KSO_WM_DIAGRAM_VIRTUALLY_FRAME" val="{&quot;height&quot;:377.43141732283465,&quot;left&quot;:327.4066141732284,&quot;top&quot;:124.45,&quot;width&quot;:673.6370078740158}"/>
</p:tagLst>
</file>

<file path=ppt/tags/tag13.xml><?xml version="1.0" encoding="utf-8"?>
<p:tagLst xmlns:p="http://schemas.openxmlformats.org/presentationml/2006/main">
  <p:tag name="KSO_WM_DIAGRAM_VIRTUALLY_FRAME" val="{&quot;height&quot;:377.43141732283465,&quot;left&quot;:327.4066141732284,&quot;top&quot;:124.45,&quot;width&quot;:673.6370078740158}"/>
</p:tagLst>
</file>

<file path=ppt/tags/tag14.xml><?xml version="1.0" encoding="utf-8"?>
<p:tagLst xmlns:p="http://schemas.openxmlformats.org/presentationml/2006/main">
  <p:tag name="KSO_WM_DIAGRAM_VIRTUALLY_FRAME" val="{&quot;height&quot;:377.43141732283465,&quot;left&quot;:327.4066141732284,&quot;top&quot;:124.45,&quot;width&quot;:673.6370078740158}"/>
</p:tagLst>
</file>

<file path=ppt/tags/tag15.xml><?xml version="1.0" encoding="utf-8"?>
<p:tagLst xmlns:p="http://schemas.openxmlformats.org/presentationml/2006/main">
  <p:tag name="KSO_WM_DIAGRAM_VIRTUALLY_FRAME" val="{&quot;height&quot;:377.43141732283465,&quot;left&quot;:327.4066141732284,&quot;top&quot;:124.45,&quot;width&quot;:673.6370078740158}"/>
</p:tagLst>
</file>

<file path=ppt/tags/tag16.xml><?xml version="1.0" encoding="utf-8"?>
<p:tagLst xmlns:p="http://schemas.openxmlformats.org/presentationml/2006/main">
  <p:tag name="KSO_WM_DIAGRAM_VIRTUALLY_FRAME" val="{&quot;height&quot;:377.43141732283465,&quot;left&quot;:327.4066141732284,&quot;top&quot;:124.45,&quot;width&quot;:673.6370078740158}"/>
</p:tagLst>
</file>

<file path=ppt/tags/tag17.xml><?xml version="1.0" encoding="utf-8"?>
<p:tagLst xmlns:p="http://schemas.openxmlformats.org/presentationml/2006/main">
  <p:tag name="KSO_WM_DIAGRAM_VIRTUALLY_FRAME" val="{&quot;height&quot;:377.43141732283465,&quot;left&quot;:327.4066141732284,&quot;top&quot;:124.45,&quot;width&quot;:673.6370078740158}"/>
</p:tagLst>
</file>

<file path=ppt/tags/tag18.xml><?xml version="1.0" encoding="utf-8"?>
<p:tagLst xmlns:p="http://schemas.openxmlformats.org/presentationml/2006/main">
  <p:tag name="KSO_WM_DIAGRAM_VIRTUALLY_FRAME" val="{&quot;height&quot;:377.43141732283465,&quot;left&quot;:327.4066141732284,&quot;top&quot;:124.45,&quot;width&quot;:673.6370078740158}"/>
</p:tagLst>
</file>

<file path=ppt/tags/tag19.xml><?xml version="1.0" encoding="utf-8"?>
<p:tagLst xmlns:p="http://schemas.openxmlformats.org/presentationml/2006/main">
  <p:tag name="KSO_WM_DIAGRAM_VIRTUALLY_FRAME" val="{&quot;height&quot;:377.43141732283465,&quot;left&quot;:327.4066141732284,&quot;top&quot;:124.45,&quot;width&quot;:673.6370078740158}"/>
</p:tagLst>
</file>

<file path=ppt/tags/tag2.xml><?xml version="1.0" encoding="utf-8"?>
<p:tagLst xmlns:p="http://schemas.openxmlformats.org/presentationml/2006/main">
  <p:tag name="KSO_WM_DIAGRAM_VIRTUALLY_FRAME" val="{&quot;height&quot;:377.43141732283465,&quot;left&quot;:327.4066141732284,&quot;top&quot;:124.45,&quot;width&quot;:673.6370078740158}"/>
</p:tagLst>
</file>

<file path=ppt/tags/tag20.xml><?xml version="1.0" encoding="utf-8"?>
<p:tagLst xmlns:p="http://schemas.openxmlformats.org/presentationml/2006/main">
  <p:tag name="KSO_WM_DIAGRAM_VIRTUALLY_FRAME" val="{&quot;height&quot;:377.43141732283465,&quot;left&quot;:327.4066141732284,&quot;top&quot;:124.45,&quot;width&quot;:673.6370078740158}"/>
</p:tagLst>
</file>

<file path=ppt/tags/tag21.xml><?xml version="1.0" encoding="utf-8"?>
<p:tagLst xmlns:p="http://schemas.openxmlformats.org/presentationml/2006/main">
  <p:tag name="KSO_WM_DIAGRAM_VIRTUALLY_FRAME" val="{&quot;height&quot;:377.43141732283465,&quot;left&quot;:327.4066141732284,&quot;top&quot;:124.45,&quot;width&quot;:673.6370078740158}"/>
</p:tagLst>
</file>

<file path=ppt/tags/tag22.xml><?xml version="1.0" encoding="utf-8"?>
<p:tagLst xmlns:p="http://schemas.openxmlformats.org/presentationml/2006/main">
  <p:tag name="KSO_WM_DIAGRAM_VIRTUALLY_FRAME" val="{&quot;height&quot;:377.43141732283465,&quot;left&quot;:327.4066141732284,&quot;top&quot;:124.45,&quot;width&quot;:673.6370078740158}"/>
</p:tagLst>
</file>

<file path=ppt/tags/tag23.xml><?xml version="1.0" encoding="utf-8"?>
<p:tagLst xmlns:p="http://schemas.openxmlformats.org/presentationml/2006/main">
  <p:tag name="KSO_WM_DIAGRAM_VIRTUALLY_FRAME" val="{&quot;height&quot;:377.43141732283465,&quot;left&quot;:327.4066141732284,&quot;top&quot;:124.45,&quot;width&quot;:673.6370078740158}"/>
</p:tagLst>
</file>

<file path=ppt/tags/tag24.xml><?xml version="1.0" encoding="utf-8"?>
<p:tagLst xmlns:p="http://schemas.openxmlformats.org/presentationml/2006/main">
  <p:tag name="KSO_WM_DIAGRAM_VIRTUALLY_FRAME" val="{&quot;height&quot;:377.43141732283465,&quot;left&quot;:327.4066141732284,&quot;top&quot;:124.45,&quot;width&quot;:673.6370078740158}"/>
</p:tagLst>
</file>

<file path=ppt/tags/tag25.xml><?xml version="1.0" encoding="utf-8"?>
<p:tagLst xmlns:p="http://schemas.openxmlformats.org/presentationml/2006/main">
  <p:tag name="RESOURCE_RECORD_KEY" val="{&quot;13&quot;:[4519456,4519452,20025430,4364924,4364903,4364942]}"/>
</p:tagLst>
</file>

<file path=ppt/tags/tag3.xml><?xml version="1.0" encoding="utf-8"?>
<p:tagLst xmlns:p="http://schemas.openxmlformats.org/presentationml/2006/main">
  <p:tag name="KSO_WM_DIAGRAM_VIRTUALLY_FRAME" val="{&quot;height&quot;:377.43141732283465,&quot;left&quot;:327.4066141732284,&quot;top&quot;:124.45,&quot;width&quot;:673.6370078740158}"/>
</p:tagLst>
</file>

<file path=ppt/tags/tag4.xml><?xml version="1.0" encoding="utf-8"?>
<p:tagLst xmlns:p="http://schemas.openxmlformats.org/presentationml/2006/main">
  <p:tag name="KSO_WM_DIAGRAM_VIRTUALLY_FRAME" val="{&quot;height&quot;:377.43141732283465,&quot;left&quot;:327.4066141732284,&quot;top&quot;:124.45,&quot;width&quot;:673.6370078740158}"/>
</p:tagLst>
</file>

<file path=ppt/tags/tag5.xml><?xml version="1.0" encoding="utf-8"?>
<p:tagLst xmlns:p="http://schemas.openxmlformats.org/presentationml/2006/main">
  <p:tag name="KSO_WM_DIAGRAM_VIRTUALLY_FRAME" val="{&quot;height&quot;:377.43141732283465,&quot;left&quot;:327.4066141732284,&quot;top&quot;:124.45,&quot;width&quot;:673.6370078740158}"/>
</p:tagLst>
</file>

<file path=ppt/tags/tag6.xml><?xml version="1.0" encoding="utf-8"?>
<p:tagLst xmlns:p="http://schemas.openxmlformats.org/presentationml/2006/main">
  <p:tag name="KSO_WM_DIAGRAM_VIRTUALLY_FRAME" val="{&quot;height&quot;:377.43141732283465,&quot;left&quot;:327.4066141732284,&quot;top&quot;:124.45,&quot;width&quot;:673.6370078740158}"/>
</p:tagLst>
</file>

<file path=ppt/tags/tag7.xml><?xml version="1.0" encoding="utf-8"?>
<p:tagLst xmlns:p="http://schemas.openxmlformats.org/presentationml/2006/main">
  <p:tag name="KSO_WM_DIAGRAM_VIRTUALLY_FRAME" val="{&quot;height&quot;:377.43141732283465,&quot;left&quot;:327.4066141732284,&quot;top&quot;:124.45,&quot;width&quot;:673.6370078740158}"/>
</p:tagLst>
</file>

<file path=ppt/tags/tag8.xml><?xml version="1.0" encoding="utf-8"?>
<p:tagLst xmlns:p="http://schemas.openxmlformats.org/presentationml/2006/main">
  <p:tag name="KSO_WM_DIAGRAM_VIRTUALLY_FRAME" val="{&quot;height&quot;:377.43141732283465,&quot;left&quot;:327.4066141732284,&quot;top&quot;:124.45,&quot;width&quot;:673.6370078740158}"/>
</p:tagLst>
</file>

<file path=ppt/tags/tag9.xml><?xml version="1.0" encoding="utf-8"?>
<p:tagLst xmlns:p="http://schemas.openxmlformats.org/presentationml/2006/main">
  <p:tag name="KSO_WM_DIAGRAM_VIRTUALLY_FRAME" val="{&quot;height&quot;:377.43141732283465,&quot;left&quot;:327.4066141732284,&quot;top&quot;:124.45,&quot;width&quot;:673.6370078740158}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98</Words>
  <Application>WPS 演示</Application>
  <PresentationFormat>宽屏</PresentationFormat>
  <Paragraphs>38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5" baseType="lpstr">
      <vt:lpstr>Arial</vt:lpstr>
      <vt:lpstr>宋体</vt:lpstr>
      <vt:lpstr>Wingdings</vt:lpstr>
      <vt:lpstr>微软雅黑</vt:lpstr>
      <vt:lpstr>楷体</vt:lpstr>
      <vt:lpstr>黑体</vt:lpstr>
      <vt:lpstr>等线</vt:lpstr>
      <vt:lpstr>Arial Unicode MS</vt:lpstr>
      <vt:lpstr>等线 Light</vt:lpstr>
      <vt:lpstr>Calibri</vt:lpstr>
      <vt:lpstr>Office 主题​​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微信用户</cp:lastModifiedBy>
  <cp:revision>144</cp:revision>
  <dcterms:created xsi:type="dcterms:W3CDTF">2026-03-18T09:40:00Z</dcterms:created>
  <dcterms:modified xsi:type="dcterms:W3CDTF">2026-05-07T02:17:46Z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2052-12.1.0.25865</vt:lpwstr>
  </property>
  <property fmtid="{D5CDD505-2E9C-101B-9397-08002B2CF9AE}" pid="3" name="KSOTemplateUUID">
    <vt:lpwstr>v1.0_mb_YFc6q+HctIANJrpWT950vA==</vt:lpwstr>
  </property>
  <property fmtid="{D5CDD505-2E9C-101B-9397-08002B2CF9AE}" pid="4" name="ICV">
    <vt:lpwstr>C6F73A2CF2BC44A3AA66302A2527AB28_13</vt:lpwstr>
  </property>
</Properties>
</file>