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33" r:id="rId3"/>
    <p:sldId id="342" r:id="rId4"/>
    <p:sldId id="300" r:id="rId5"/>
    <p:sldId id="33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095500" y="2404745"/>
            <a:ext cx="825436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4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案例名称</a:t>
            </a:r>
            <a:endParaRPr lang="zh-CN" sz="4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5253990" y="4818380"/>
            <a:ext cx="188658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单位或学校</a:t>
            </a:r>
            <a:endParaRPr lang="zh-CN" sz="2400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5589905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姓名 </a:t>
            </a:r>
            <a:endParaRPr lang="en-US" altLang="zh-CN" sz="24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17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人机协同循证教研案例</a:t>
              </a:r>
              <a:endParaRPr lang="zh-CN" altLang="en-US" sz="2000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-15" y="2090"/>
              <a:ext cx="7051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1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656657" y="2659512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点击此处添加</a:t>
            </a:r>
            <a:endParaRPr lang="zh-CN" altLang="en-US" sz="2400" spc="1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en-US" altLang="zh-CN" sz="40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一、点击此处添加小标题</a:t>
            </a:r>
            <a:endParaRPr lang="zh-CN" altLang="en-US" sz="3000" b="1" spc="1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自拟内容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 点击此处添加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楷体</vt:lpstr>
      <vt:lpstr>黑体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微信用户</cp:lastModifiedBy>
  <cp:revision>142</cp:revision>
  <dcterms:created xsi:type="dcterms:W3CDTF">2026-03-18T09:40:00Z</dcterms:created>
  <dcterms:modified xsi:type="dcterms:W3CDTF">2026-05-07T02:16:12Z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FAB8DC0DF18B4E7BB45B6DE01EDB8CB2_13</vt:lpwstr>
  </property>
</Properties>
</file>